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DD7A73-25AE-5E4F-9C6B-545F6A066086}">
          <p14:sldIdLst>
            <p14:sldId id="256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48" autoAdjust="0"/>
  </p:normalViewPr>
  <p:slideViewPr>
    <p:cSldViewPr snapToGrid="0" snapToObjects="1">
      <p:cViewPr varScale="1">
        <p:scale>
          <a:sx n="120" d="100"/>
          <a:sy n="120" d="100"/>
        </p:scale>
        <p:origin x="-1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23/04/17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Life After Easter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Practicing the Truth of Easter</a:t>
            </a:r>
          </a:p>
          <a:p>
            <a:r>
              <a:rPr lang="en-GB" b="1" dirty="0" smtClean="0"/>
              <a:t>1 Peter 1:13-16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37220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The Demonstration of Life After Easter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61391" y="1862987"/>
            <a:ext cx="713408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In our </a:t>
            </a:r>
            <a:r>
              <a:rPr lang="en-GB" b="1" u="sng" dirty="0"/>
              <a:t>first four demonstrations</a:t>
            </a:r>
            <a:r>
              <a:rPr lang="en-GB" b="1" dirty="0"/>
              <a:t> of </a:t>
            </a:r>
            <a:r>
              <a:rPr lang="en-GB" b="1" dirty="0" smtClean="0"/>
              <a:t>life AFTER Easter </a:t>
            </a:r>
            <a:r>
              <a:rPr lang="en-GB" b="1" dirty="0"/>
              <a:t>from our message last we learned week that</a:t>
            </a:r>
            <a:r>
              <a:rPr lang="en-GB" b="1" dirty="0" smtClean="0"/>
              <a:t>…</a:t>
            </a:r>
            <a:endParaRPr lang="en-GB" b="1" dirty="0"/>
          </a:p>
          <a:p>
            <a:pPr lvl="0" indent="-270000">
              <a:spcBef>
                <a:spcPts val="1200"/>
              </a:spcBef>
            </a:pPr>
            <a:r>
              <a:rPr lang="en-GB" b="1" dirty="0" smtClean="0"/>
              <a:t>1</a:t>
            </a:r>
            <a:r>
              <a:rPr lang="en-GB" dirty="0" smtClean="0"/>
              <a:t>. If </a:t>
            </a:r>
            <a:r>
              <a:rPr lang="en-GB" dirty="0"/>
              <a:t>we apply the truth of the gospel to our lives, then we should </a:t>
            </a:r>
            <a:r>
              <a:rPr lang="en-GB" b="1" dirty="0"/>
              <a:t>REVEAL</a:t>
            </a:r>
            <a:r>
              <a:rPr lang="en-GB" dirty="0"/>
              <a:t> a living hope and not pin our hopes on a dying world</a:t>
            </a:r>
            <a:endParaRPr lang="en-IE" dirty="0"/>
          </a:p>
          <a:p>
            <a:pPr>
              <a:spcBef>
                <a:spcPts val="1800"/>
              </a:spcBef>
            </a:pPr>
            <a:r>
              <a:rPr lang="en-GB" b="1" dirty="0"/>
              <a:t>THEN if we apply the truth of the resurrection to our lives, then we should…</a:t>
            </a:r>
            <a:endParaRPr lang="en-IE" b="1" dirty="0"/>
          </a:p>
          <a:p>
            <a:pPr lvl="0" indent="-270000">
              <a:spcBef>
                <a:spcPts val="600"/>
              </a:spcBef>
            </a:pPr>
            <a:r>
              <a:rPr lang="en-GB" b="1" dirty="0" smtClean="0"/>
              <a:t>2. RECOGNIZE</a:t>
            </a:r>
            <a:r>
              <a:rPr lang="en-GB" dirty="0" smtClean="0"/>
              <a:t> </a:t>
            </a:r>
            <a:r>
              <a:rPr lang="en-GB" dirty="0"/>
              <a:t>our eternal wealth in Christ and stop CLAMOURING after temporary stuff and</a:t>
            </a:r>
            <a:r>
              <a:rPr lang="en-GB" b="1" dirty="0"/>
              <a:t> REVEL</a:t>
            </a:r>
            <a:r>
              <a:rPr lang="en-GB" dirty="0"/>
              <a:t> in our eternal inheritance in Christ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09949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1916" y="1467947"/>
            <a:ext cx="7154333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0000">
              <a:spcBef>
                <a:spcPts val="600"/>
              </a:spcBef>
            </a:pPr>
            <a:r>
              <a:rPr lang="en-GB" b="1" dirty="0"/>
              <a:t>Thirdly, if we apply the truth of the resurrection to our lives, we should be…</a:t>
            </a:r>
            <a:endParaRPr lang="en-IE" b="1" dirty="0"/>
          </a:p>
          <a:p>
            <a:pPr lvl="0" indent="-270000">
              <a:spcBef>
                <a:spcPts val="600"/>
              </a:spcBef>
            </a:pPr>
            <a:r>
              <a:rPr lang="en-GB" b="1" dirty="0" smtClean="0"/>
              <a:t>3. RELYING</a:t>
            </a:r>
            <a:r>
              <a:rPr lang="en-GB" dirty="0" smtClean="0"/>
              <a:t> </a:t>
            </a:r>
            <a:r>
              <a:rPr lang="en-GB" dirty="0"/>
              <a:t>i.e. trusting our future to Christ and not worrying about His ability to </a:t>
            </a:r>
            <a:r>
              <a:rPr lang="en-GB" dirty="0" err="1"/>
              <a:t>fulfill</a:t>
            </a:r>
            <a:r>
              <a:rPr lang="en-GB" dirty="0"/>
              <a:t> His promise by His power</a:t>
            </a:r>
            <a:endParaRPr lang="en-IE" dirty="0"/>
          </a:p>
          <a:p>
            <a:pPr indent="-270000">
              <a:spcBef>
                <a:spcPts val="1800"/>
              </a:spcBef>
            </a:pPr>
            <a:r>
              <a:rPr lang="en-GB" b="1" dirty="0"/>
              <a:t>The last point of our message last week was that if we apply the truth of the resurrection to our lives, we would not be…</a:t>
            </a:r>
            <a:endParaRPr lang="en-IE" b="1" dirty="0"/>
          </a:p>
          <a:p>
            <a:pPr lvl="0" indent="-270000">
              <a:spcBef>
                <a:spcPts val="600"/>
              </a:spcBef>
            </a:pPr>
            <a:r>
              <a:rPr lang="en-GB" b="1" dirty="0" smtClean="0">
                <a:sym typeface="Wingdings"/>
              </a:rPr>
              <a:t>4</a:t>
            </a:r>
            <a:r>
              <a:rPr lang="en-GB" dirty="0" smtClean="0">
                <a:sym typeface="Wingdings"/>
              </a:rPr>
              <a:t>. </a:t>
            </a:r>
            <a:r>
              <a:rPr lang="en-GB" dirty="0" smtClean="0"/>
              <a:t>Mirroring </a:t>
            </a:r>
            <a:r>
              <a:rPr lang="en-GB" dirty="0"/>
              <a:t>the depressed, despairing culture around us, but evidence a </a:t>
            </a:r>
            <a:r>
              <a:rPr lang="en-GB" b="1" dirty="0"/>
              <a:t>REJOICING</a:t>
            </a:r>
            <a:r>
              <a:rPr lang="en-GB" dirty="0"/>
              <a:t> spirit and heart of gladness and joy.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03654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5166" y="605419"/>
            <a:ext cx="85936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Let’s build </a:t>
            </a:r>
            <a:r>
              <a:rPr lang="en-GB" b="1" dirty="0"/>
              <a:t>on the first four demonstrations of </a:t>
            </a:r>
            <a:r>
              <a:rPr lang="en-GB" b="1" dirty="0" smtClean="0"/>
              <a:t>life AFTER Easter </a:t>
            </a:r>
            <a:r>
              <a:rPr lang="en-GB" b="1" dirty="0"/>
              <a:t>from our last session by uncovering several more demonstrations of a Christ-risen lifestyle</a:t>
            </a:r>
            <a:r>
              <a:rPr lang="en-GB" b="1" dirty="0" smtClean="0"/>
              <a:t>.</a:t>
            </a:r>
            <a:r>
              <a:rPr lang="en-GB" dirty="0" smtClean="0"/>
              <a:t> </a:t>
            </a:r>
            <a:r>
              <a:rPr lang="en-GB" b="1" dirty="0"/>
              <a:t>1 Pet. 1:</a:t>
            </a:r>
            <a:r>
              <a:rPr lang="en-GB" b="1" dirty="0" smtClean="0"/>
              <a:t>13-16</a:t>
            </a:r>
            <a:endParaRPr lang="en-IE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941917" y="1956759"/>
            <a:ext cx="715433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000" indent="-270000"/>
            <a:r>
              <a:rPr lang="en-GB" b="1" dirty="0"/>
              <a:t>5. </a:t>
            </a:r>
            <a:r>
              <a:rPr lang="en-GB" dirty="0"/>
              <a:t>We should think biblically and not get caught napping </a:t>
            </a:r>
            <a:r>
              <a:rPr lang="en-GB" dirty="0" smtClean="0"/>
              <a:t>spiritually</a:t>
            </a:r>
            <a:endParaRPr lang="en-GB" b="1" dirty="0"/>
          </a:p>
          <a:p>
            <a:pPr marL="288000" indent="-270000">
              <a:spcBef>
                <a:spcPts val="600"/>
              </a:spcBef>
            </a:pPr>
            <a:r>
              <a:rPr lang="en-IE" b="1" dirty="0" smtClean="0"/>
              <a:t>6</a:t>
            </a:r>
            <a:r>
              <a:rPr lang="en-IE" b="1" dirty="0"/>
              <a:t>. </a:t>
            </a:r>
            <a:r>
              <a:rPr lang="en-GB" dirty="0"/>
              <a:t>We should act with self-control and not be driven by </a:t>
            </a:r>
            <a:r>
              <a:rPr lang="en-GB" dirty="0" smtClean="0"/>
              <a:t>emotions</a:t>
            </a:r>
          </a:p>
          <a:p>
            <a:pPr marL="288000" indent="-270000">
              <a:spcBef>
                <a:spcPts val="600"/>
              </a:spcBef>
            </a:pPr>
            <a:r>
              <a:rPr lang="en-GB" b="1" dirty="0" smtClean="0"/>
              <a:t>7</a:t>
            </a:r>
            <a:r>
              <a:rPr lang="en-GB" b="1" dirty="0"/>
              <a:t>. </a:t>
            </a:r>
            <a:r>
              <a:rPr lang="en-GB" dirty="0"/>
              <a:t>We should remember the future is coming and not get stuck in the past or present</a:t>
            </a:r>
            <a:r>
              <a:rPr lang="en-IE" dirty="0"/>
              <a:t> </a:t>
            </a:r>
            <a:endParaRPr lang="en-IE" dirty="0" smtClean="0"/>
          </a:p>
          <a:p>
            <a:pPr marL="288000" indent="-270000">
              <a:spcBef>
                <a:spcPts val="600"/>
              </a:spcBef>
            </a:pPr>
            <a:r>
              <a:rPr lang="en-IE" b="1" dirty="0" smtClean="0"/>
              <a:t>8. </a:t>
            </a:r>
            <a:r>
              <a:rPr lang="en-GB" dirty="0"/>
              <a:t>W</a:t>
            </a:r>
            <a:r>
              <a:rPr lang="en-GB" dirty="0" smtClean="0"/>
              <a:t>e </a:t>
            </a:r>
            <a:r>
              <a:rPr lang="en-GB" dirty="0"/>
              <a:t>should resist the pull of society and not revert back to our old </a:t>
            </a:r>
            <a:r>
              <a:rPr lang="en-GB" dirty="0" smtClean="0"/>
              <a:t>ways.</a:t>
            </a:r>
            <a:endParaRPr lang="en-IE" dirty="0" smtClean="0"/>
          </a:p>
          <a:p>
            <a:pPr marL="288000" indent="-270000">
              <a:spcBef>
                <a:spcPts val="600"/>
              </a:spcBef>
            </a:pPr>
            <a:r>
              <a:rPr lang="en-GB" b="1" dirty="0" smtClean="0"/>
              <a:t>9. </a:t>
            </a:r>
            <a:r>
              <a:rPr lang="en-GB" dirty="0"/>
              <a:t>W</a:t>
            </a:r>
            <a:r>
              <a:rPr lang="en-GB" dirty="0" smtClean="0"/>
              <a:t>e </a:t>
            </a:r>
            <a:r>
              <a:rPr lang="en-GB" dirty="0"/>
              <a:t>should pursue holiness in everything and not make excuses for sin.</a:t>
            </a:r>
            <a:r>
              <a:rPr lang="en-IE" dirty="0"/>
              <a:t>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63105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30251"/>
            <a:ext cx="8056563" cy="3513665"/>
          </a:xfrm>
        </p:spPr>
        <p:txBody>
          <a:bodyPr/>
          <a:lstStyle/>
          <a:p>
            <a:r>
              <a:rPr lang="en-GB" dirty="0" smtClean="0"/>
              <a:t>It is a </a:t>
            </a:r>
            <a:r>
              <a:rPr lang="en-GB" dirty="0"/>
              <a:t>God pleasing, future looking, Bible thinking, hopeful living, joyful speaking, and holiness practicing life!</a:t>
            </a:r>
            <a:r>
              <a:rPr lang="en-IE" dirty="0"/>
              <a:t>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693708"/>
            <a:ext cx="8056563" cy="582083"/>
          </a:xfrm>
        </p:spPr>
        <p:txBody>
          <a:bodyPr>
            <a:normAutofit fontScale="85000" lnSpcReduction="10000"/>
          </a:bodyPr>
          <a:lstStyle/>
          <a:p>
            <a:r>
              <a:rPr lang="en-GB" sz="3200" b="1" dirty="0"/>
              <a:t>This is what </a:t>
            </a:r>
            <a:r>
              <a:rPr lang="en-GB" sz="3200" b="1" dirty="0" smtClean="0"/>
              <a:t>matters – this is life AFTER Easter</a:t>
            </a:r>
            <a:r>
              <a:rPr lang="en-GB" b="1" dirty="0"/>
              <a:t>.</a:t>
            </a:r>
            <a:r>
              <a:rPr lang="en-I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832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9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900"/>
                            </p:stCondLst>
                            <p:childTnLst>
                              <p:par>
                                <p:cTn id="2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67</TotalTime>
  <Words>347</Words>
  <Application>Microsoft Macintosh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Breeze</vt:lpstr>
      <vt:lpstr>Life After Easter</vt:lpstr>
      <vt:lpstr>In The Demonstration of Life After Easter</vt:lpstr>
      <vt:lpstr>PowerPoint Presentation</vt:lpstr>
      <vt:lpstr>PowerPoint Presentation</vt:lpstr>
      <vt:lpstr>It is a God pleasing, future looking, Bible thinking, hopeful living, joyful speaking, and holiness practicing life!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After Easter</dc:title>
  <dc:creator>Robert W. Zemeski</dc:creator>
  <cp:lastModifiedBy>Robert W. Zemeski</cp:lastModifiedBy>
  <cp:revision>7</cp:revision>
  <dcterms:created xsi:type="dcterms:W3CDTF">2017-04-23T00:29:04Z</dcterms:created>
  <dcterms:modified xsi:type="dcterms:W3CDTF">2017-04-23T01:36:44Z</dcterms:modified>
</cp:coreProperties>
</file>